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87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7112-3777-47E5-9ACC-A54C292D8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41E08-6FD9-42B1-A437-3A6D83E85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D8A20-7DB9-48EB-A53F-B40235D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CEC82-CAC5-4DAB-A1C0-3E955352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F16D-FCEB-4454-91AF-A91C2E31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2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3CEC-485C-47BC-8112-E8767498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DA265-5046-48CC-A93D-64D52D2EB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EB124-A821-45F2-9B0F-E9F617A3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4576F-036F-42EC-BF63-5EADA173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A4A02-1BCC-49B6-B764-10A209F5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6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3C971-0E5B-4BAB-8669-81FF744EB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F5F3D-8C5F-493C-BB3B-1091AC90E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67A2-847F-4550-8141-DB8B0016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67CEB-0036-44AE-B46C-53A9AA6A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80FAD-5BC2-4AB7-9009-618DDCEA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1EAC-C95B-423C-BA5B-6890F5C2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66E18-B344-47BC-82AD-E83D908E4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B757D-5988-43FA-B63F-35DB4049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1B61A-0AF0-4843-B495-B5E0BF31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46E5-330C-4AFF-9E68-68BFB816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6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1EF0-747A-4FD9-B4D5-B4886FA3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E34C-52BD-4F24-AA5B-0F2FE440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10637-6455-4F6F-9AFC-433BAC11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F7D72-9491-47E3-A95E-68F6E00E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4A318-4A21-4530-93F1-BD44A68B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3AB9-3EAD-4CFC-B401-C6BEF66E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03EDE-56E8-40B7-BB00-897732180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8104-B12A-45D8-BF9B-01FB6E74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12F97-A2BE-481B-AD84-31C341FA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82CAF-EA38-418F-A9CF-E48E42C3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AA23-0610-4EEA-9BFB-49CD3E58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6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D654-AF7E-4BC3-90AC-7C6C80DBE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819B0-8EE1-47A0-8405-1CDED9764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9C04D-E029-42CA-9AF9-3D66D21BA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89F19-9362-4C29-8ED4-FDE786129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A6237-AAEF-4573-AC03-26D70AABF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F0D8F-F953-4E0E-ADE4-F41BA523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EF430-65BB-40F3-A55A-8C06AD0C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8A0BE-B556-4C3A-B49B-9F1FA3BE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8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7929-0BE5-4C30-A7AC-E069C880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AABC36-4640-444B-824C-DEDAF267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7CE2D-9BF6-4C7E-A098-66BDF494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47F6E-3559-44C0-BAAF-795CAAC3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0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3CAF5-7928-4806-BB59-77CCEE9D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8744A-46F7-4192-86AE-5E9E176D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0DEBA-D9D0-40A3-A70C-A13875DA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1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6DF7-65F3-4AA1-958F-6269AD5C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5352-DF3A-4EC3-94E9-8305D5F18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D4CBC-1BF8-47EB-A074-D0570C09A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D052C-5BB1-4295-86FB-82D8A26A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DF305-8CC7-4F7D-98FB-3E026DB5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636AF-5AC8-44C2-A6A4-C3D21C87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0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D431-78A2-414B-9728-40934104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A43A1-12E0-493A-9F24-6432117FF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C6307-00D6-400D-87E5-ADCFFF1D3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E53F-399D-4F90-B9B6-09AEDE3C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51562-F19D-4579-ABFE-4CDEF5DF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DF440-D8E9-460B-95C0-09A07697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3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C1192-DAF5-4D87-AEA8-00B05181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C4A10-35DB-4621-BB5D-02BB71EC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FBDA-8632-459B-9A09-7516EB6A0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6AA78-984B-43B5-A473-4D52CF66571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C9298-57CB-4A27-A10A-E8A3BBB68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CC0C2-4745-4E63-AB42-A27FCF58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ohammad.nabiluzzaman@northsouth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afid.ahmed@northsouth.edu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74F3-AF36-4F8C-BE4A-B229A32C3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1" y="2543146"/>
            <a:ext cx="4661647" cy="1011238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SPITRACK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80888-16FD-42DF-8AE8-B4E82FE5B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024" y="3554384"/>
            <a:ext cx="9144000" cy="552867"/>
          </a:xfrm>
        </p:spPr>
        <p:txBody>
          <a:bodyPr/>
          <a:lstStyle/>
          <a:p>
            <a:r>
              <a:rPr lang="en-US" dirty="0"/>
              <a:t>Simplifying Research Techniques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58C58-6B8C-46CC-9AF2-7F38429F1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443" y="2258389"/>
            <a:ext cx="2030770" cy="16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6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49E0-88C7-4BBC-9DAD-A5BB5EA5E779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Sign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6EB7B-37E8-478C-8842-387E4D9C3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1" y="1407458"/>
            <a:ext cx="9384637" cy="5000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42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857E-7F33-4C7B-96FF-6353C7AFD168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934BB-8EEF-4CD7-9542-AEA463B9B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11" y="1371600"/>
            <a:ext cx="9121829" cy="4879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31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C3F0-7E18-4CF9-8EA6-49938C33DDEA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User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66E13-A488-4159-A192-A97F18D7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29" y="1398492"/>
            <a:ext cx="8879541" cy="4731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41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4932-381E-4518-9C9A-FC3FC1D3B7CD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Clusters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2659D-C3FC-407C-B8D3-09E3294A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61179"/>
            <a:ext cx="9753600" cy="5227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326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01E5-0816-42BB-B196-2FB73C0B542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Create Cluster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30DB4-89FD-451D-9212-CF0C0E803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8" y="1515034"/>
            <a:ext cx="8964704" cy="4804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179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8F42-2098-497D-AA15-A6B69D3FF799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Create Cluster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3BF59-1E97-4131-ABF4-34A9BBB44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8" y="1417662"/>
            <a:ext cx="9188823" cy="4895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43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551D-5CA8-45E0-B62E-ED4EF924D0C4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Create Cluster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00094-1F81-496A-93E0-CB6781666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33" y="1479550"/>
            <a:ext cx="9088134" cy="4861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208CA-D8E5-4DF2-97ED-51D80DD74660}"/>
              </a:ext>
            </a:extLst>
          </p:cNvPr>
          <p:cNvSpPr/>
          <p:nvPr/>
        </p:nvSpPr>
        <p:spPr>
          <a:xfrm>
            <a:off x="4303059" y="1568824"/>
            <a:ext cx="3433482" cy="116541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6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0500-A65C-4B00-9575-2392853F8C5C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Create Cluster API (Scrapping)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ED5A5-71D5-4A83-AEC5-68856A77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50" y="1382992"/>
            <a:ext cx="9518920" cy="5116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F9A9F6-E602-4926-BF12-40B8A67DA682}"/>
              </a:ext>
            </a:extLst>
          </p:cNvPr>
          <p:cNvCxnSpPr>
            <a:cxnSpLocks/>
          </p:cNvCxnSpPr>
          <p:nvPr/>
        </p:nvCxnSpPr>
        <p:spPr>
          <a:xfrm flipH="1">
            <a:off x="5592551" y="3765176"/>
            <a:ext cx="1086155" cy="9771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27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08386-75FA-40AA-9A94-7E44CC0D78C9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Web Application (Neloy): Create Cluster API (URL type separation)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C46C-1F5F-4FE7-A400-EB8AE3C1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75" y="1335741"/>
            <a:ext cx="9476677" cy="5088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120FF7-0CAC-4522-B01E-9BBB05E7E621}"/>
              </a:ext>
            </a:extLst>
          </p:cNvPr>
          <p:cNvCxnSpPr>
            <a:cxnSpLocks/>
          </p:cNvCxnSpPr>
          <p:nvPr/>
        </p:nvCxnSpPr>
        <p:spPr>
          <a:xfrm flipH="1">
            <a:off x="2338363" y="4249270"/>
            <a:ext cx="1086155" cy="9771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88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769D-2353-4B02-BA4D-7E6B3C8E68A1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Create Cluster API (Parsing)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879A5-BE17-46B3-9016-E7D820B1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35" y="1398493"/>
            <a:ext cx="9373330" cy="5038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0890C9-5E0D-4596-BC4D-BE329968F760}"/>
              </a:ext>
            </a:extLst>
          </p:cNvPr>
          <p:cNvCxnSpPr>
            <a:cxnSpLocks/>
          </p:cNvCxnSpPr>
          <p:nvPr/>
        </p:nvCxnSpPr>
        <p:spPr>
          <a:xfrm flipH="1">
            <a:off x="5260857" y="4312023"/>
            <a:ext cx="1086155" cy="9771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0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E195-74ED-4A4B-9477-9F198AF7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- Eccentrics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0017-51FC-4D27-93A7-8B1187C3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566" y="4013197"/>
            <a:ext cx="4093960" cy="113030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+mj-lt"/>
              </a:rPr>
              <a:t>Mohammad </a:t>
            </a:r>
            <a:r>
              <a:rPr lang="en-US" sz="1600" b="1" dirty="0" err="1">
                <a:latin typeface="+mj-lt"/>
              </a:rPr>
              <a:t>Nabiluzzaman</a:t>
            </a:r>
            <a:r>
              <a:rPr lang="en-US" sz="1600" b="1" dirty="0">
                <a:latin typeface="+mj-lt"/>
              </a:rPr>
              <a:t> Neloy </a:t>
            </a:r>
            <a:br>
              <a:rPr lang="en-US" sz="1600" b="1" dirty="0">
                <a:latin typeface="+mj-lt"/>
              </a:rPr>
            </a:br>
            <a:r>
              <a:rPr lang="en-US" sz="1600" dirty="0">
                <a:latin typeface="+mj-lt"/>
              </a:rPr>
              <a:t>1831251042</a:t>
            </a:r>
            <a:br>
              <a:rPr lang="en-US" sz="1600" dirty="0">
                <a:latin typeface="+mj-lt"/>
              </a:rPr>
            </a:br>
            <a:r>
              <a:rPr lang="en-US" sz="1600" b="0" i="0" u="sng" strike="noStrike" dirty="0">
                <a:solidFill>
                  <a:srgbClr val="0563C1"/>
                </a:solidFill>
                <a:effectLst/>
                <a:latin typeface="+mj-lt"/>
                <a:hlinkClick r:id="rId2"/>
              </a:rPr>
              <a:t>mohammad.nabiluzzaman@northsouth.edu</a:t>
            </a:r>
            <a:r>
              <a:rPr lang="en-US" sz="1600" dirty="0">
                <a:latin typeface="+mj-lt"/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600" dirty="0">
              <a:latin typeface="+mj-lt"/>
            </a:endParaRP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08366A15-F155-4A9D-83A2-80483EA9B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2601" y="2027234"/>
            <a:ext cx="1985963" cy="19859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F608E992-84DF-49F8-8656-5F49413D7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8496" y="2027233"/>
            <a:ext cx="1985963" cy="19859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5D198-EC46-49A5-81FF-78A78705EA05}"/>
              </a:ext>
            </a:extLst>
          </p:cNvPr>
          <p:cNvSpPr txBox="1">
            <a:spLocks/>
          </p:cNvSpPr>
          <p:nvPr/>
        </p:nvSpPr>
        <p:spPr>
          <a:xfrm>
            <a:off x="6578205" y="4016371"/>
            <a:ext cx="2826546" cy="1130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b="1" dirty="0" err="1">
                <a:latin typeface="+mj-lt"/>
              </a:rPr>
              <a:t>Rafid</a:t>
            </a:r>
            <a:r>
              <a:rPr lang="en-US" sz="1600" b="1" dirty="0">
                <a:latin typeface="+mj-lt"/>
              </a:rPr>
              <a:t> Ahmed</a:t>
            </a:r>
            <a:br>
              <a:rPr lang="en-US" sz="1600" b="1" dirty="0">
                <a:latin typeface="+mj-lt"/>
              </a:rPr>
            </a:br>
            <a:r>
              <a:rPr lang="en-US" sz="1600" b="0" i="0" u="none" strike="noStrike" dirty="0">
                <a:solidFill>
                  <a:srgbClr val="050505"/>
                </a:solidFill>
                <a:effectLst/>
                <a:latin typeface="+mj-lt"/>
              </a:rPr>
              <a:t>1831395642</a:t>
            </a:r>
            <a:br>
              <a:rPr lang="en-US" sz="1600" b="0" i="0" u="none" strike="noStrike" dirty="0">
                <a:solidFill>
                  <a:srgbClr val="050505"/>
                </a:solidFill>
                <a:effectLst/>
                <a:latin typeface="+mj-lt"/>
              </a:rPr>
            </a:br>
            <a:r>
              <a:rPr lang="en-US" sz="1600" b="0" i="0" u="sng" strike="noStrike" dirty="0">
                <a:solidFill>
                  <a:srgbClr val="0563C1"/>
                </a:solidFill>
                <a:effectLst/>
                <a:latin typeface="+mj-lt"/>
                <a:hlinkClick r:id="rId6"/>
              </a:rPr>
              <a:t>rafid.ahmed@northsouth.edu</a:t>
            </a:r>
            <a:r>
              <a:rPr lang="en-US" sz="1600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106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7411-432A-4656-B5C8-A3D0EBEF3065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Web Application (Neloy): Create Cluster API (Task Completion in Backend)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BFE6B-DD42-4861-9DFC-C25C089E5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6" y="1307231"/>
            <a:ext cx="9448800" cy="5088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69CB39-4D46-4C81-92EC-7B671B810610}"/>
              </a:ext>
            </a:extLst>
          </p:cNvPr>
          <p:cNvCxnSpPr>
            <a:cxnSpLocks/>
          </p:cNvCxnSpPr>
          <p:nvPr/>
        </p:nvCxnSpPr>
        <p:spPr>
          <a:xfrm flipH="1">
            <a:off x="2705916" y="4643717"/>
            <a:ext cx="1086155" cy="9771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43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EE7D-20B7-4CA4-A785-6F544538E86A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Create Cluster (Email Notification)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ACF89-9FF8-412E-B32B-7287D2898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52" y="1443318"/>
            <a:ext cx="9349430" cy="5010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1AB4C3D-882D-4EDD-8848-DB58B71CCFCF}"/>
              </a:ext>
            </a:extLst>
          </p:cNvPr>
          <p:cNvSpPr/>
          <p:nvPr/>
        </p:nvSpPr>
        <p:spPr>
          <a:xfrm>
            <a:off x="2348753" y="2263588"/>
            <a:ext cx="3433482" cy="116541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37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7221-1316-4F1C-8547-39AF25ADDCD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Clusters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1788-54E9-4206-9FDB-85316D6BC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53" y="1308847"/>
            <a:ext cx="9843282" cy="5239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37660E-4CA9-4C26-A168-EE8E3831F1F0}"/>
              </a:ext>
            </a:extLst>
          </p:cNvPr>
          <p:cNvSpPr/>
          <p:nvPr/>
        </p:nvSpPr>
        <p:spPr>
          <a:xfrm>
            <a:off x="7351059" y="2456330"/>
            <a:ext cx="3460376" cy="309282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28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FECB-171A-4EC4-A6E9-704828E782CC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Database (Users Table)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DF912-40D9-4875-8FFA-6957EE8D7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68" y="1452282"/>
            <a:ext cx="8953555" cy="4798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097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7594-C2A6-4034-B865-DE61D6D83411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Database (Clusters Table)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0F97E-0FAE-4689-8933-8A20550B2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12" y="1389529"/>
            <a:ext cx="9453364" cy="5076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030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ED9BF-5E71-472C-ADAC-847A2373F4B2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Database (Crawled Data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E7433-7765-4454-986C-ED1320BC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35" y="1443318"/>
            <a:ext cx="9204929" cy="4923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9256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DBFC-5999-479B-8359-6E417AD90CFB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Database (Crawled Data 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DAA1E-9BAB-4DC3-B70A-CE9BF7B2D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57" y="1446446"/>
            <a:ext cx="9164085" cy="4920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425BF1-E7CE-4369-8540-03F4480389AB}"/>
              </a:ext>
            </a:extLst>
          </p:cNvPr>
          <p:cNvSpPr/>
          <p:nvPr/>
        </p:nvSpPr>
        <p:spPr>
          <a:xfrm>
            <a:off x="2303928" y="4828848"/>
            <a:ext cx="8374114" cy="116541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588"/>
            <a:ext cx="9144000" cy="1017775"/>
          </a:xfrm>
        </p:spPr>
        <p:txBody>
          <a:bodyPr/>
          <a:lstStyle/>
          <a:p>
            <a:r>
              <a:rPr lang="en-US" dirty="0"/>
              <a:t>Work – Android App (</a:t>
            </a:r>
            <a:r>
              <a:rPr lang="en-US" dirty="0" err="1"/>
              <a:t>Rafid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7501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71F5-6968-4857-9ED7-84AE9B9CD3B2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Log In Design (XML)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B3202-856E-43BA-938B-490B96EF8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17" y="1362636"/>
            <a:ext cx="9036765" cy="5082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098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2BDC15-81EF-47CD-85EB-E418565E8648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Log In Design (Java)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8A642-091A-474C-869E-37110175C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1344706"/>
            <a:ext cx="9020828" cy="5073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09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1835"/>
            <a:ext cx="9144000" cy="1017775"/>
          </a:xfrm>
        </p:spPr>
        <p:txBody>
          <a:bodyPr/>
          <a:lstStyle/>
          <a:p>
            <a:r>
              <a:rPr lang="en-US" dirty="0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3717505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AEE2-8A66-4A8A-BC3D-0075BD4E1F42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Register or Sign Up Design (XML)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201CE-2E1C-40B5-B301-AB68A7F5C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07" y="1407458"/>
            <a:ext cx="8909256" cy="5010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077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5282A9-8D82-4656-9EC5-0801E092241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Register or Sign Up Design (Java)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04A03-82D8-4C32-8342-C20DB64D0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64" y="1308847"/>
            <a:ext cx="9180215" cy="5163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9231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588"/>
            <a:ext cx="9144000" cy="10177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4823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D5E2-16D9-4192-B196-7A6D5F5B1EF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Trello Board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A9412-9CE1-4285-A393-717BC4F02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1269953"/>
            <a:ext cx="9932894" cy="5333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67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D5E2-16D9-4192-B196-7A6D5F5B1EF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Trello Board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D1EEC-4987-4254-AA09-F41ED08A3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9" y="1269953"/>
            <a:ext cx="10027601" cy="5384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30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1835"/>
            <a:ext cx="9144000" cy="1017775"/>
          </a:xfrm>
        </p:spPr>
        <p:txBody>
          <a:bodyPr/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62936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8E7F700-D222-4CF9-B89A-EBA41EC4D127}"/>
              </a:ext>
            </a:extLst>
          </p:cNvPr>
          <p:cNvSpPr txBox="1">
            <a:spLocks/>
          </p:cNvSpPr>
          <p:nvPr/>
        </p:nvSpPr>
        <p:spPr>
          <a:xfrm>
            <a:off x="430306" y="578504"/>
            <a:ext cx="10927977" cy="86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Mostly in Messenger, but project related updates are done in Slack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25966-0F63-4920-9A3F-07CBF8C6D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17" y="1232366"/>
            <a:ext cx="9627051" cy="5174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53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588"/>
            <a:ext cx="9144000" cy="1017775"/>
          </a:xfrm>
        </p:spPr>
        <p:txBody>
          <a:bodyPr/>
          <a:lstStyle/>
          <a:p>
            <a:r>
              <a:rPr lang="en-US" dirty="0"/>
              <a:t>Work – WebApp (Neloy)</a:t>
            </a:r>
          </a:p>
        </p:txBody>
      </p:sp>
    </p:spTree>
    <p:extLst>
      <p:ext uri="{BB962C8B-B14F-4D97-AF65-F5344CB8AC3E}">
        <p14:creationId xmlns:p14="http://schemas.microsoft.com/office/powerpoint/2010/main" val="29615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715AB-5BA2-4F02-A286-816ADC376CB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Landing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B1453-37C9-459C-9568-7D15CDD2C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66" y="1557618"/>
            <a:ext cx="8606468" cy="4594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37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293</Words>
  <Application>Microsoft Office PowerPoint</Application>
  <PresentationFormat>Widescreen</PresentationFormat>
  <Paragraphs>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SPITRACK</vt:lpstr>
      <vt:lpstr>Team Members - Eccentrics</vt:lpstr>
      <vt:lpstr>Organization</vt:lpstr>
      <vt:lpstr>PowerPoint Presentation</vt:lpstr>
      <vt:lpstr>PowerPoint Presentation</vt:lpstr>
      <vt:lpstr>Communication</vt:lpstr>
      <vt:lpstr>PowerPoint Presentation</vt:lpstr>
      <vt:lpstr>Work – WebApp (Neloy)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– Android App (Rafid)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SPITRACK</dc:title>
  <dc:creator>Mohd N Neloy</dc:creator>
  <cp:lastModifiedBy>Mohd N Neloy</cp:lastModifiedBy>
  <cp:revision>25</cp:revision>
  <dcterms:created xsi:type="dcterms:W3CDTF">2022-02-28T17:06:35Z</dcterms:created>
  <dcterms:modified xsi:type="dcterms:W3CDTF">2022-02-28T18:28:12Z</dcterms:modified>
</cp:coreProperties>
</file>